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5"/>
  </p:notesMasterIdLst>
  <p:sldIdLst>
    <p:sldId id="535" r:id="rId2"/>
    <p:sldId id="607" r:id="rId3"/>
    <p:sldId id="608" r:id="rId4"/>
    <p:sldId id="609" r:id="rId5"/>
    <p:sldId id="621" r:id="rId6"/>
    <p:sldId id="611" r:id="rId7"/>
    <p:sldId id="411" r:id="rId8"/>
    <p:sldId id="345" r:id="rId9"/>
    <p:sldId id="480" r:id="rId10"/>
    <p:sldId id="604" r:id="rId11"/>
    <p:sldId id="544" r:id="rId12"/>
    <p:sldId id="401" r:id="rId13"/>
    <p:sldId id="349" r:id="rId14"/>
    <p:sldId id="475" r:id="rId15"/>
    <p:sldId id="348" r:id="rId16"/>
    <p:sldId id="351" r:id="rId17"/>
    <p:sldId id="537" r:id="rId18"/>
    <p:sldId id="257" r:id="rId19"/>
    <p:sldId id="477" r:id="rId20"/>
    <p:sldId id="484" r:id="rId21"/>
    <p:sldId id="478" r:id="rId22"/>
    <p:sldId id="355" r:id="rId23"/>
    <p:sldId id="365" r:id="rId24"/>
    <p:sldId id="487" r:id="rId25"/>
    <p:sldId id="359" r:id="rId26"/>
    <p:sldId id="357" r:id="rId27"/>
    <p:sldId id="605" r:id="rId28"/>
    <p:sldId id="606" r:id="rId29"/>
    <p:sldId id="602" r:id="rId30"/>
    <p:sldId id="358" r:id="rId31"/>
    <p:sldId id="416" r:id="rId32"/>
    <p:sldId id="356" r:id="rId33"/>
    <p:sldId id="415" r:id="rId34"/>
    <p:sldId id="473" r:id="rId35"/>
    <p:sldId id="481" r:id="rId36"/>
    <p:sldId id="367" r:id="rId37"/>
    <p:sldId id="492" r:id="rId38"/>
    <p:sldId id="366" r:id="rId39"/>
    <p:sldId id="482" r:id="rId40"/>
    <p:sldId id="370" r:id="rId41"/>
    <p:sldId id="369" r:id="rId42"/>
    <p:sldId id="483" r:id="rId43"/>
    <p:sldId id="488" r:id="rId44"/>
    <p:sldId id="376" r:id="rId45"/>
    <p:sldId id="474" r:id="rId46"/>
    <p:sldId id="377" r:id="rId47"/>
    <p:sldId id="385" r:id="rId48"/>
    <p:sldId id="388" r:id="rId49"/>
    <p:sldId id="536" r:id="rId50"/>
    <p:sldId id="490" r:id="rId51"/>
    <p:sldId id="491" r:id="rId52"/>
    <p:sldId id="393" r:id="rId53"/>
    <p:sldId id="391" r:id="rId54"/>
    <p:sldId id="371" r:id="rId55"/>
    <p:sldId id="397" r:id="rId56"/>
    <p:sldId id="402" r:id="rId57"/>
    <p:sldId id="620" r:id="rId58"/>
    <p:sldId id="476" r:id="rId59"/>
    <p:sldId id="486" r:id="rId60"/>
    <p:sldId id="403" r:id="rId61"/>
    <p:sldId id="617" r:id="rId62"/>
    <p:sldId id="262" r:id="rId63"/>
    <p:sldId id="538" r:id="rId64"/>
    <p:sldId id="539" r:id="rId65"/>
    <p:sldId id="545" r:id="rId66"/>
    <p:sldId id="540" r:id="rId67"/>
    <p:sldId id="612" r:id="rId68"/>
    <p:sldId id="615" r:id="rId69"/>
    <p:sldId id="614" r:id="rId70"/>
    <p:sldId id="613" r:id="rId71"/>
    <p:sldId id="616" r:id="rId72"/>
    <p:sldId id="618" r:id="rId73"/>
    <p:sldId id="541" r:id="rId74"/>
  </p:sldIdLst>
  <p:sldSz cx="39012813" cy="12193588"/>
  <p:notesSz cx="6858000" cy="9144000"/>
  <p:custDataLst>
    <p:tags r:id="rId7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1CB8FF-C296-40DB-BA88-F17BD27CCAC7}" v="7" dt="2024-01-09T06:57:53.7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186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雯婕 徐" userId="d945c9fd66de82de" providerId="LiveId" clId="{801CB8FF-C296-40DB-BA88-F17BD27CCAC7}"/>
    <pc:docChg chg="addSld delSld modSld sldOrd">
      <pc:chgData name="雯婕 徐" userId="d945c9fd66de82de" providerId="LiveId" clId="{801CB8FF-C296-40DB-BA88-F17BD27CCAC7}" dt="2024-01-09T07:18:02.381" v="61"/>
      <pc:docMkLst>
        <pc:docMk/>
      </pc:docMkLst>
      <pc:sldChg chg="del">
        <pc:chgData name="雯婕 徐" userId="d945c9fd66de82de" providerId="LiveId" clId="{801CB8FF-C296-40DB-BA88-F17BD27CCAC7}" dt="2024-01-09T06:35:40.507" v="50" actId="2696"/>
        <pc:sldMkLst>
          <pc:docMk/>
          <pc:sldMk cId="0" sldId="259"/>
        </pc:sldMkLst>
      </pc:sldChg>
      <pc:sldChg chg="ord">
        <pc:chgData name="雯婕 徐" userId="d945c9fd66de82de" providerId="LiveId" clId="{801CB8FF-C296-40DB-BA88-F17BD27CCAC7}" dt="2024-01-09T07:18:02.381" v="61"/>
        <pc:sldMkLst>
          <pc:docMk/>
          <pc:sldMk cId="0" sldId="365"/>
        </pc:sldMkLst>
      </pc:sldChg>
      <pc:sldChg chg="ord">
        <pc:chgData name="雯婕 徐" userId="d945c9fd66de82de" providerId="LiveId" clId="{801CB8FF-C296-40DB-BA88-F17BD27CCAC7}" dt="2024-01-08T07:06:47.935" v="31"/>
        <pc:sldMkLst>
          <pc:docMk/>
          <pc:sldMk cId="0" sldId="369"/>
        </pc:sldMkLst>
      </pc:sldChg>
      <pc:sldChg chg="ord">
        <pc:chgData name="雯婕 徐" userId="d945c9fd66de82de" providerId="LiveId" clId="{801CB8FF-C296-40DB-BA88-F17BD27CCAC7}" dt="2024-01-08T07:06:56.183" v="35"/>
        <pc:sldMkLst>
          <pc:docMk/>
          <pc:sldMk cId="0" sldId="370"/>
        </pc:sldMkLst>
      </pc:sldChg>
      <pc:sldChg chg="ord">
        <pc:chgData name="雯婕 徐" userId="d945c9fd66de82de" providerId="LiveId" clId="{801CB8FF-C296-40DB-BA88-F17BD27CCAC7}" dt="2024-01-08T07:06:00.068" v="25"/>
        <pc:sldMkLst>
          <pc:docMk/>
          <pc:sldMk cId="0" sldId="397"/>
        </pc:sldMkLst>
      </pc:sldChg>
      <pc:sldChg chg="del ord">
        <pc:chgData name="雯婕 徐" userId="d945c9fd66de82de" providerId="LiveId" clId="{801CB8FF-C296-40DB-BA88-F17BD27CCAC7}" dt="2024-01-08T07:38:15.041" v="43" actId="2696"/>
        <pc:sldMkLst>
          <pc:docMk/>
          <pc:sldMk cId="0" sldId="399"/>
        </pc:sldMkLst>
      </pc:sldChg>
      <pc:sldChg chg="ord">
        <pc:chgData name="雯婕 徐" userId="d945c9fd66de82de" providerId="LiveId" clId="{801CB8FF-C296-40DB-BA88-F17BD27CCAC7}" dt="2024-01-08T07:04:29.110" v="13"/>
        <pc:sldMkLst>
          <pc:docMk/>
          <pc:sldMk cId="0" sldId="401"/>
        </pc:sldMkLst>
      </pc:sldChg>
      <pc:sldChg chg="ord">
        <pc:chgData name="雯婕 徐" userId="d945c9fd66de82de" providerId="LiveId" clId="{801CB8FF-C296-40DB-BA88-F17BD27CCAC7}" dt="2024-01-08T07:06:52.514" v="33"/>
        <pc:sldMkLst>
          <pc:docMk/>
          <pc:sldMk cId="0" sldId="483"/>
        </pc:sldMkLst>
      </pc:sldChg>
      <pc:sldChg chg="ord">
        <pc:chgData name="雯婕 徐" userId="d945c9fd66de82de" providerId="LiveId" clId="{801CB8FF-C296-40DB-BA88-F17BD27CCAC7}" dt="2024-01-08T07:11:04.896" v="37"/>
        <pc:sldMkLst>
          <pc:docMk/>
          <pc:sldMk cId="0" sldId="488"/>
        </pc:sldMkLst>
      </pc:sldChg>
      <pc:sldChg chg="del">
        <pc:chgData name="雯婕 徐" userId="d945c9fd66de82de" providerId="LiveId" clId="{801CB8FF-C296-40DB-BA88-F17BD27CCAC7}" dt="2024-01-08T07:14:32.098" v="40" actId="2696"/>
        <pc:sldMkLst>
          <pc:docMk/>
          <pc:sldMk cId="0" sldId="603"/>
        </pc:sldMkLst>
      </pc:sldChg>
      <pc:sldChg chg="del">
        <pc:chgData name="雯婕 徐" userId="d945c9fd66de82de" providerId="LiveId" clId="{801CB8FF-C296-40DB-BA88-F17BD27CCAC7}" dt="2024-01-09T06:59:44.945" v="59" actId="2696"/>
        <pc:sldMkLst>
          <pc:docMk/>
          <pc:sldMk cId="2051573297" sldId="610"/>
        </pc:sldMkLst>
      </pc:sldChg>
      <pc:sldChg chg="addSp modSp new">
        <pc:chgData name="雯婕 徐" userId="d945c9fd66de82de" providerId="LiveId" clId="{801CB8FF-C296-40DB-BA88-F17BD27CCAC7}" dt="2024-01-08T07:14:24.616" v="39"/>
        <pc:sldMkLst>
          <pc:docMk/>
          <pc:sldMk cId="4251916755" sldId="617"/>
        </pc:sldMkLst>
        <pc:picChg chg="add mod">
          <ac:chgData name="雯婕 徐" userId="d945c9fd66de82de" providerId="LiveId" clId="{801CB8FF-C296-40DB-BA88-F17BD27CCAC7}" dt="2024-01-08T07:14:24.616" v="39"/>
          <ac:picMkLst>
            <pc:docMk/>
            <pc:sldMk cId="4251916755" sldId="617"/>
            <ac:picMk id="4" creationId="{C6607997-9A71-18A4-0036-E535A7E4EC50}"/>
          </ac:picMkLst>
        </pc:picChg>
      </pc:sldChg>
      <pc:sldChg chg="addSp modSp new">
        <pc:chgData name="雯婕 徐" userId="d945c9fd66de82de" providerId="LiveId" clId="{801CB8FF-C296-40DB-BA88-F17BD27CCAC7}" dt="2024-01-08T07:15:21.240" v="42"/>
        <pc:sldMkLst>
          <pc:docMk/>
          <pc:sldMk cId="4267344191" sldId="618"/>
        </pc:sldMkLst>
        <pc:picChg chg="add mod">
          <ac:chgData name="雯婕 徐" userId="d945c9fd66de82de" providerId="LiveId" clId="{801CB8FF-C296-40DB-BA88-F17BD27CCAC7}" dt="2024-01-08T07:15:21.240" v="42"/>
          <ac:picMkLst>
            <pc:docMk/>
            <pc:sldMk cId="4267344191" sldId="618"/>
            <ac:picMk id="4" creationId="{5ED0E293-2E89-FB37-C2A2-FE005EC1B159}"/>
          </ac:picMkLst>
        </pc:picChg>
      </pc:sldChg>
      <pc:sldChg chg="addSp modSp new">
        <pc:chgData name="雯婕 徐" userId="d945c9fd66de82de" providerId="LiveId" clId="{801CB8FF-C296-40DB-BA88-F17BD27CCAC7}" dt="2024-01-08T08:39:54.280" v="45"/>
        <pc:sldMkLst>
          <pc:docMk/>
          <pc:sldMk cId="1252471128" sldId="619"/>
        </pc:sldMkLst>
        <pc:picChg chg="add mod">
          <ac:chgData name="雯婕 徐" userId="d945c9fd66de82de" providerId="LiveId" clId="{801CB8FF-C296-40DB-BA88-F17BD27CCAC7}" dt="2024-01-08T08:39:54.280" v="45"/>
          <ac:picMkLst>
            <pc:docMk/>
            <pc:sldMk cId="1252471128" sldId="619"/>
            <ac:picMk id="4" creationId="{E2658AD3-98C3-4218-1112-F0CDDF831FEE}"/>
          </ac:picMkLst>
        </pc:picChg>
      </pc:sldChg>
      <pc:sldChg chg="addSp modSp new">
        <pc:chgData name="雯婕 徐" userId="d945c9fd66de82de" providerId="LiveId" clId="{801CB8FF-C296-40DB-BA88-F17BD27CCAC7}" dt="2024-01-09T04:44:12.963" v="47"/>
        <pc:sldMkLst>
          <pc:docMk/>
          <pc:sldMk cId="1450393171" sldId="620"/>
        </pc:sldMkLst>
        <pc:picChg chg="add mod">
          <ac:chgData name="雯婕 徐" userId="d945c9fd66de82de" providerId="LiveId" clId="{801CB8FF-C296-40DB-BA88-F17BD27CCAC7}" dt="2024-01-09T04:44:12.963" v="47"/>
          <ac:picMkLst>
            <pc:docMk/>
            <pc:sldMk cId="1450393171" sldId="620"/>
            <ac:picMk id="4" creationId="{FA0EDAE4-9C68-5D6C-4573-12F1838A4B21}"/>
          </ac:picMkLst>
        </pc:picChg>
      </pc:sldChg>
      <pc:sldChg chg="addSp modSp new mod">
        <pc:chgData name="雯婕 徐" userId="d945c9fd66de82de" providerId="LiveId" clId="{801CB8FF-C296-40DB-BA88-F17BD27CCAC7}" dt="2024-01-09T06:58:14.354" v="58" actId="14100"/>
        <pc:sldMkLst>
          <pc:docMk/>
          <pc:sldMk cId="14801778" sldId="621"/>
        </pc:sldMkLst>
        <pc:picChg chg="add">
          <ac:chgData name="雯婕 徐" userId="d945c9fd66de82de" providerId="LiveId" clId="{801CB8FF-C296-40DB-BA88-F17BD27CCAC7}" dt="2024-01-09T06:57:32.767" v="52"/>
          <ac:picMkLst>
            <pc:docMk/>
            <pc:sldMk cId="14801778" sldId="621"/>
            <ac:picMk id="4" creationId="{159538A7-C313-7455-801A-C078C5BC58A9}"/>
          </ac:picMkLst>
        </pc:picChg>
        <pc:picChg chg="add mod">
          <ac:chgData name="雯婕 徐" userId="d945c9fd66de82de" providerId="LiveId" clId="{801CB8FF-C296-40DB-BA88-F17BD27CCAC7}" dt="2024-01-09T06:58:14.354" v="58" actId="14100"/>
          <ac:picMkLst>
            <pc:docMk/>
            <pc:sldMk cId="14801778" sldId="621"/>
            <ac:picMk id="5" creationId="{822880F6-741A-F8F5-4551-6B2AC4E292A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11748-1FBD-479C-9FCF-957E6F840F60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-1506538" y="1143000"/>
            <a:ext cx="987107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E3822-7683-4B4A-BB27-71DD4095BA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E3822-7683-4B4A-BB27-71DD4095BA6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300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E3822-7683-4B4A-BB27-71DD4095BA60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E3822-7683-4B4A-BB27-71DD4095BA6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932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E3822-7683-4B4A-BB27-71DD4095BA6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29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E3822-7683-4B4A-BB27-71DD4095BA60}" type="slidenum">
              <a:rPr lang="zh-CN" altLang="en-US" smtClean="0"/>
              <a:t>49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E3822-7683-4B4A-BB27-71DD4095BA60}" type="slidenum">
              <a:rPr lang="zh-CN" altLang="en-US" smtClean="0"/>
              <a:t>64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E3822-7683-4B4A-BB27-71DD4095BA60}" type="slidenum">
              <a:rPr lang="zh-CN" altLang="en-US" smtClean="0"/>
              <a:t>65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E3822-7683-4B4A-BB27-71DD4095BA60}" type="slidenum">
              <a:rPr lang="zh-CN" altLang="en-US" smtClean="0"/>
              <a:t>66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E3822-7683-4B4A-BB27-71DD4095BA60}" type="slidenum">
              <a:rPr lang="zh-CN" altLang="en-US" smtClean="0"/>
              <a:t>73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6602" y="1995572"/>
            <a:ext cx="29259610" cy="4245175"/>
          </a:xfrm>
        </p:spPr>
        <p:txBody>
          <a:bodyPr anchor="b"/>
          <a:lstStyle>
            <a:lvl1pPr algn="ctr">
              <a:defRPr sz="1067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76602" y="6404457"/>
            <a:ext cx="29259610" cy="2943960"/>
          </a:xfrm>
        </p:spPr>
        <p:txBody>
          <a:bodyPr/>
          <a:lstStyle>
            <a:lvl1pPr marL="0" indent="0" algn="ctr">
              <a:buNone/>
              <a:defRPr sz="4265"/>
            </a:lvl1pPr>
            <a:lvl2pPr marL="812800" indent="0" algn="ctr">
              <a:buNone/>
              <a:defRPr sz="3555"/>
            </a:lvl2pPr>
            <a:lvl3pPr marL="1625600" indent="0" algn="ctr">
              <a:buNone/>
              <a:defRPr sz="3200"/>
            </a:lvl3pPr>
            <a:lvl4pPr marL="2438400" indent="0" algn="ctr">
              <a:buNone/>
              <a:defRPr sz="2845"/>
            </a:lvl4pPr>
            <a:lvl5pPr marL="3251835" indent="0" algn="ctr">
              <a:buNone/>
              <a:defRPr sz="2845"/>
            </a:lvl5pPr>
            <a:lvl6pPr marL="4064635" indent="0" algn="ctr">
              <a:buNone/>
              <a:defRPr sz="2845"/>
            </a:lvl6pPr>
            <a:lvl7pPr marL="4877435" indent="0" algn="ctr">
              <a:buNone/>
              <a:defRPr sz="2845"/>
            </a:lvl7pPr>
            <a:lvl8pPr marL="5690235" indent="0" algn="ctr">
              <a:buNone/>
              <a:defRPr sz="2845"/>
            </a:lvl8pPr>
            <a:lvl9pPr marL="6503035" indent="0" algn="ctr">
              <a:buNone/>
              <a:defRPr sz="2845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3C71-E78F-44CA-AE85-E98AD004FE57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55B6-88B5-43AC-9AEE-752E7364A0A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3C71-E78F-44CA-AE85-E98AD004FE57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55B6-88B5-43AC-9AEE-752E7364A0A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918544" y="649196"/>
            <a:ext cx="8412138" cy="1033350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2682131" y="649196"/>
            <a:ext cx="24748753" cy="10333502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3C71-E78F-44CA-AE85-E98AD004FE57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55B6-88B5-43AC-9AEE-752E7364A0A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3C71-E78F-44CA-AE85-E98AD004FE57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55B6-88B5-43AC-9AEE-752E7364A0A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1812" y="3039931"/>
            <a:ext cx="33648551" cy="5072193"/>
          </a:xfrm>
        </p:spPr>
        <p:txBody>
          <a:bodyPr anchor="b"/>
          <a:lstStyle>
            <a:lvl1pPr>
              <a:defRPr sz="1067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61812" y="8160109"/>
            <a:ext cx="33648551" cy="2667346"/>
          </a:xfrm>
        </p:spPr>
        <p:txBody>
          <a:bodyPr/>
          <a:lstStyle>
            <a:lvl1pPr marL="0" indent="0">
              <a:buNone/>
              <a:defRPr sz="4265">
                <a:solidFill>
                  <a:schemeClr val="tx1">
                    <a:tint val="75000"/>
                  </a:schemeClr>
                </a:solidFill>
              </a:defRPr>
            </a:lvl1pPr>
            <a:lvl2pPr marL="812800" indent="0">
              <a:buNone/>
              <a:defRPr sz="3555">
                <a:solidFill>
                  <a:schemeClr val="tx1">
                    <a:tint val="75000"/>
                  </a:schemeClr>
                </a:solidFill>
              </a:defRPr>
            </a:lvl2pPr>
            <a:lvl3pPr marL="1625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400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4pPr>
            <a:lvl5pPr marL="3251835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5pPr>
            <a:lvl6pPr marL="4064635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6pPr>
            <a:lvl7pPr marL="4877435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7pPr>
            <a:lvl8pPr marL="5690235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8pPr>
            <a:lvl9pPr marL="6503035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3C71-E78F-44CA-AE85-E98AD004FE57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55B6-88B5-43AC-9AEE-752E7364A0A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682131" y="3245978"/>
            <a:ext cx="16580446" cy="773672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9750236" y="3245978"/>
            <a:ext cx="16580446" cy="773672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3C71-E78F-44CA-AE85-E98AD004FE57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55B6-88B5-43AC-9AEE-752E7364A0A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7212" y="649197"/>
            <a:ext cx="33648551" cy="23568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7214" y="2989124"/>
            <a:ext cx="16504247" cy="1464923"/>
          </a:xfrm>
        </p:spPr>
        <p:txBody>
          <a:bodyPr anchor="b"/>
          <a:lstStyle>
            <a:lvl1pPr marL="0" indent="0">
              <a:buNone/>
              <a:defRPr sz="4265" b="1"/>
            </a:lvl1pPr>
            <a:lvl2pPr marL="812800" indent="0">
              <a:buNone/>
              <a:defRPr sz="3555" b="1"/>
            </a:lvl2pPr>
            <a:lvl3pPr marL="1625600" indent="0">
              <a:buNone/>
              <a:defRPr sz="3200" b="1"/>
            </a:lvl3pPr>
            <a:lvl4pPr marL="2438400" indent="0">
              <a:buNone/>
              <a:defRPr sz="2845" b="1"/>
            </a:lvl4pPr>
            <a:lvl5pPr marL="3251835" indent="0">
              <a:buNone/>
              <a:defRPr sz="2845" b="1"/>
            </a:lvl5pPr>
            <a:lvl6pPr marL="4064635" indent="0">
              <a:buNone/>
              <a:defRPr sz="2845" b="1"/>
            </a:lvl6pPr>
            <a:lvl7pPr marL="4877435" indent="0">
              <a:buNone/>
              <a:defRPr sz="2845" b="1"/>
            </a:lvl7pPr>
            <a:lvl8pPr marL="5690235" indent="0">
              <a:buNone/>
              <a:defRPr sz="2845" b="1"/>
            </a:lvl8pPr>
            <a:lvl9pPr marL="6503035" indent="0">
              <a:buNone/>
              <a:defRPr sz="2845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687214" y="4454047"/>
            <a:ext cx="16504247" cy="65512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9750237" y="2989124"/>
            <a:ext cx="16585527" cy="1464923"/>
          </a:xfrm>
        </p:spPr>
        <p:txBody>
          <a:bodyPr anchor="b"/>
          <a:lstStyle>
            <a:lvl1pPr marL="0" indent="0">
              <a:buNone/>
              <a:defRPr sz="4265" b="1"/>
            </a:lvl1pPr>
            <a:lvl2pPr marL="812800" indent="0">
              <a:buNone/>
              <a:defRPr sz="3555" b="1"/>
            </a:lvl2pPr>
            <a:lvl3pPr marL="1625600" indent="0">
              <a:buNone/>
              <a:defRPr sz="3200" b="1"/>
            </a:lvl3pPr>
            <a:lvl4pPr marL="2438400" indent="0">
              <a:buNone/>
              <a:defRPr sz="2845" b="1"/>
            </a:lvl4pPr>
            <a:lvl5pPr marL="3251835" indent="0">
              <a:buNone/>
              <a:defRPr sz="2845" b="1"/>
            </a:lvl5pPr>
            <a:lvl6pPr marL="4064635" indent="0">
              <a:buNone/>
              <a:defRPr sz="2845" b="1"/>
            </a:lvl6pPr>
            <a:lvl7pPr marL="4877435" indent="0">
              <a:buNone/>
              <a:defRPr sz="2845" b="1"/>
            </a:lvl7pPr>
            <a:lvl8pPr marL="5690235" indent="0">
              <a:buNone/>
              <a:defRPr sz="2845" b="1"/>
            </a:lvl8pPr>
            <a:lvl9pPr marL="6503035" indent="0">
              <a:buNone/>
              <a:defRPr sz="2845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19750237" y="4454047"/>
            <a:ext cx="16585527" cy="65512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3C71-E78F-44CA-AE85-E98AD004FE57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55B6-88B5-43AC-9AEE-752E7364A0A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3C71-E78F-44CA-AE85-E98AD004FE57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55B6-88B5-43AC-9AEE-752E7364A0A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3C71-E78F-44CA-AE85-E98AD004FE57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55B6-88B5-43AC-9AEE-752E7364A0A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7214" y="812906"/>
            <a:ext cx="12582647" cy="2845171"/>
          </a:xfrm>
        </p:spPr>
        <p:txBody>
          <a:bodyPr anchor="b"/>
          <a:lstStyle>
            <a:lvl1pPr>
              <a:defRPr sz="569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585527" y="1755652"/>
            <a:ext cx="19750237" cy="8665351"/>
          </a:xfrm>
        </p:spPr>
        <p:txBody>
          <a:bodyPr/>
          <a:lstStyle>
            <a:lvl1pPr>
              <a:defRPr sz="5690"/>
            </a:lvl1pPr>
            <a:lvl2pPr>
              <a:defRPr sz="4980"/>
            </a:lvl2pPr>
            <a:lvl3pPr>
              <a:defRPr sz="4265"/>
            </a:lvl3pPr>
            <a:lvl4pPr>
              <a:defRPr sz="3555"/>
            </a:lvl4pPr>
            <a:lvl5pPr>
              <a:defRPr sz="3555"/>
            </a:lvl5pPr>
            <a:lvl6pPr>
              <a:defRPr sz="3555"/>
            </a:lvl6pPr>
            <a:lvl7pPr>
              <a:defRPr sz="3555"/>
            </a:lvl7pPr>
            <a:lvl8pPr>
              <a:defRPr sz="3555"/>
            </a:lvl8pPr>
            <a:lvl9pPr>
              <a:defRPr sz="355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687214" y="3658076"/>
            <a:ext cx="12582647" cy="6777039"/>
          </a:xfrm>
        </p:spPr>
        <p:txBody>
          <a:bodyPr/>
          <a:lstStyle>
            <a:lvl1pPr marL="0" indent="0">
              <a:buNone/>
              <a:defRPr sz="2845"/>
            </a:lvl1pPr>
            <a:lvl2pPr marL="812800" indent="0">
              <a:buNone/>
              <a:defRPr sz="2490"/>
            </a:lvl2pPr>
            <a:lvl3pPr marL="1625600" indent="0">
              <a:buNone/>
              <a:defRPr sz="2135"/>
            </a:lvl3pPr>
            <a:lvl4pPr marL="2438400" indent="0">
              <a:buNone/>
              <a:defRPr sz="1780"/>
            </a:lvl4pPr>
            <a:lvl5pPr marL="3251835" indent="0">
              <a:buNone/>
              <a:defRPr sz="1780"/>
            </a:lvl5pPr>
            <a:lvl6pPr marL="4064635" indent="0">
              <a:buNone/>
              <a:defRPr sz="1780"/>
            </a:lvl6pPr>
            <a:lvl7pPr marL="4877435" indent="0">
              <a:buNone/>
              <a:defRPr sz="1780"/>
            </a:lvl7pPr>
            <a:lvl8pPr marL="5690235" indent="0">
              <a:buNone/>
              <a:defRPr sz="1780"/>
            </a:lvl8pPr>
            <a:lvl9pPr marL="6503035" indent="0">
              <a:buNone/>
              <a:defRPr sz="178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3C71-E78F-44CA-AE85-E98AD004FE57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55B6-88B5-43AC-9AEE-752E7364A0A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7214" y="812906"/>
            <a:ext cx="12582647" cy="2845171"/>
          </a:xfrm>
        </p:spPr>
        <p:txBody>
          <a:bodyPr anchor="b"/>
          <a:lstStyle>
            <a:lvl1pPr>
              <a:defRPr sz="569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585527" y="1755652"/>
            <a:ext cx="19750237" cy="8665351"/>
          </a:xfrm>
        </p:spPr>
        <p:txBody>
          <a:bodyPr anchor="t"/>
          <a:lstStyle>
            <a:lvl1pPr marL="0" indent="0">
              <a:buNone/>
              <a:defRPr sz="5690"/>
            </a:lvl1pPr>
            <a:lvl2pPr marL="812800" indent="0">
              <a:buNone/>
              <a:defRPr sz="4980"/>
            </a:lvl2pPr>
            <a:lvl3pPr marL="1625600" indent="0">
              <a:buNone/>
              <a:defRPr sz="4265"/>
            </a:lvl3pPr>
            <a:lvl4pPr marL="2438400" indent="0">
              <a:buNone/>
              <a:defRPr sz="3555"/>
            </a:lvl4pPr>
            <a:lvl5pPr marL="3251835" indent="0">
              <a:buNone/>
              <a:defRPr sz="3555"/>
            </a:lvl5pPr>
            <a:lvl6pPr marL="4064635" indent="0">
              <a:buNone/>
              <a:defRPr sz="3555"/>
            </a:lvl6pPr>
            <a:lvl7pPr marL="4877435" indent="0">
              <a:buNone/>
              <a:defRPr sz="3555"/>
            </a:lvl7pPr>
            <a:lvl8pPr marL="5690235" indent="0">
              <a:buNone/>
              <a:defRPr sz="3555"/>
            </a:lvl8pPr>
            <a:lvl9pPr marL="6503035" indent="0">
              <a:buNone/>
              <a:defRPr sz="355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687214" y="3658076"/>
            <a:ext cx="12582647" cy="6777039"/>
          </a:xfrm>
        </p:spPr>
        <p:txBody>
          <a:bodyPr/>
          <a:lstStyle>
            <a:lvl1pPr marL="0" indent="0">
              <a:buNone/>
              <a:defRPr sz="2845"/>
            </a:lvl1pPr>
            <a:lvl2pPr marL="812800" indent="0">
              <a:buNone/>
              <a:defRPr sz="2490"/>
            </a:lvl2pPr>
            <a:lvl3pPr marL="1625600" indent="0">
              <a:buNone/>
              <a:defRPr sz="2135"/>
            </a:lvl3pPr>
            <a:lvl4pPr marL="2438400" indent="0">
              <a:buNone/>
              <a:defRPr sz="1780"/>
            </a:lvl4pPr>
            <a:lvl5pPr marL="3251835" indent="0">
              <a:buNone/>
              <a:defRPr sz="1780"/>
            </a:lvl5pPr>
            <a:lvl6pPr marL="4064635" indent="0">
              <a:buNone/>
              <a:defRPr sz="1780"/>
            </a:lvl6pPr>
            <a:lvl7pPr marL="4877435" indent="0">
              <a:buNone/>
              <a:defRPr sz="1780"/>
            </a:lvl7pPr>
            <a:lvl8pPr marL="5690235" indent="0">
              <a:buNone/>
              <a:defRPr sz="1780"/>
            </a:lvl8pPr>
            <a:lvl9pPr marL="6503035" indent="0">
              <a:buNone/>
              <a:defRPr sz="178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3C71-E78F-44CA-AE85-E98AD004FE57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55B6-88B5-43AC-9AEE-752E7364A0A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82131" y="649197"/>
            <a:ext cx="33648551" cy="2356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82131" y="3245978"/>
            <a:ext cx="33648551" cy="7736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82131" y="11301650"/>
            <a:ext cx="8777883" cy="649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43C71-E78F-44CA-AE85-E98AD004FE57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22995" y="11301650"/>
            <a:ext cx="13166824" cy="649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552799" y="11301650"/>
            <a:ext cx="8777883" cy="649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255B6-88B5-43AC-9AEE-752E7364A0A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625600" rtl="0" eaLnBrk="1" latinLnBrk="0" hangingPunct="1">
        <a:lnSpc>
          <a:spcPct val="90000"/>
        </a:lnSpc>
        <a:spcBef>
          <a:spcPct val="0"/>
        </a:spcBef>
        <a:buNone/>
        <a:defRPr sz="78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0" indent="-406400" algn="l" defTabSz="1625600" rtl="0" eaLnBrk="1" latinLnBrk="0" hangingPunct="1">
        <a:lnSpc>
          <a:spcPct val="90000"/>
        </a:lnSpc>
        <a:spcBef>
          <a:spcPts val="1780"/>
        </a:spcBef>
        <a:buFont typeface="Arial" panose="020B0604020202020204" pitchFamily="34" charset="0"/>
        <a:buChar char="•"/>
        <a:defRPr sz="498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406400" algn="l" defTabSz="1625600" rtl="0" eaLnBrk="1" latinLnBrk="0" hangingPunct="1">
        <a:lnSpc>
          <a:spcPct val="90000"/>
        </a:lnSpc>
        <a:spcBef>
          <a:spcPts val="89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2pPr>
      <a:lvl3pPr marL="2032000" indent="-406400" algn="l" defTabSz="1625600" rtl="0" eaLnBrk="1" latinLnBrk="0" hangingPunct="1">
        <a:lnSpc>
          <a:spcPct val="90000"/>
        </a:lnSpc>
        <a:spcBef>
          <a:spcPts val="890"/>
        </a:spcBef>
        <a:buFont typeface="Arial" panose="020B0604020202020204" pitchFamily="34" charset="0"/>
        <a:buChar char="•"/>
        <a:defRPr sz="3555" kern="1200">
          <a:solidFill>
            <a:schemeClr val="tx1"/>
          </a:solidFill>
          <a:latin typeface="+mn-lt"/>
          <a:ea typeface="+mn-ea"/>
          <a:cs typeface="+mn-cs"/>
        </a:defRPr>
      </a:lvl3pPr>
      <a:lvl4pPr marL="2845435" indent="-406400" algn="l" defTabSz="1625600" rtl="0" eaLnBrk="1" latinLnBrk="0" hangingPunct="1">
        <a:lnSpc>
          <a:spcPct val="90000"/>
        </a:lnSpc>
        <a:spcBef>
          <a:spcPts val="89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8235" indent="-406400" algn="l" defTabSz="1625600" rtl="0" eaLnBrk="1" latinLnBrk="0" hangingPunct="1">
        <a:lnSpc>
          <a:spcPct val="90000"/>
        </a:lnSpc>
        <a:spcBef>
          <a:spcPts val="89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1035" indent="-406400" algn="l" defTabSz="1625600" rtl="0" eaLnBrk="1" latinLnBrk="0" hangingPunct="1">
        <a:lnSpc>
          <a:spcPct val="90000"/>
        </a:lnSpc>
        <a:spcBef>
          <a:spcPts val="89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3835" indent="-406400" algn="l" defTabSz="1625600" rtl="0" eaLnBrk="1" latinLnBrk="0" hangingPunct="1">
        <a:lnSpc>
          <a:spcPct val="90000"/>
        </a:lnSpc>
        <a:spcBef>
          <a:spcPts val="89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6635" indent="-406400" algn="l" defTabSz="1625600" rtl="0" eaLnBrk="1" latinLnBrk="0" hangingPunct="1">
        <a:lnSpc>
          <a:spcPct val="90000"/>
        </a:lnSpc>
        <a:spcBef>
          <a:spcPts val="89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9435" indent="-406400" algn="l" defTabSz="1625600" rtl="0" eaLnBrk="1" latinLnBrk="0" hangingPunct="1">
        <a:lnSpc>
          <a:spcPct val="90000"/>
        </a:lnSpc>
        <a:spcBef>
          <a:spcPts val="89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60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00" algn="l" defTabSz="162560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00" algn="l" defTabSz="162560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00" algn="l" defTabSz="162560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835" algn="l" defTabSz="162560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635" algn="l" defTabSz="162560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7435" algn="l" defTabSz="162560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90235" algn="l" defTabSz="162560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3035" algn="l" defTabSz="162560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39019482" cy="121935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4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" y="0"/>
            <a:ext cx="39004256" cy="12193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42"/>
            <a:ext cx="39016160" cy="12192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8494BC-C822-6AA1-00CC-FB399326F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9019481" cy="12193588"/>
          </a:xfrm>
        </p:spPr>
      </p:pic>
    </p:spTree>
    <p:extLst>
      <p:ext uri="{BB962C8B-B14F-4D97-AF65-F5344CB8AC3E}">
        <p14:creationId xmlns:p14="http://schemas.microsoft.com/office/powerpoint/2010/main" val="3414706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" y="6545"/>
            <a:ext cx="39029617" cy="1218704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" y="6545"/>
            <a:ext cx="39029617" cy="1218704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75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18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" y="794"/>
            <a:ext cx="39000910" cy="121927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1E2068-3206-7AB9-26CF-57DB4EB4C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1" name="内容占位符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9019481" cy="12193588"/>
          </a:xfrm>
        </p:spPr>
      </p:pic>
    </p:spTree>
    <p:extLst>
      <p:ext uri="{BB962C8B-B14F-4D97-AF65-F5344CB8AC3E}">
        <p14:creationId xmlns:p14="http://schemas.microsoft.com/office/powerpoint/2010/main" val="3607972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" y="794"/>
            <a:ext cx="39008844" cy="1219323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59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7A3444-54E1-3C9B-EAF0-10F96B431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9019481" cy="12193588"/>
          </a:xfrm>
        </p:spPr>
      </p:pic>
    </p:spTree>
    <p:extLst>
      <p:ext uri="{BB962C8B-B14F-4D97-AF65-F5344CB8AC3E}">
        <p14:creationId xmlns:p14="http://schemas.microsoft.com/office/powerpoint/2010/main" val="396621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C1CB75-4C9E-B57E-4B78-DE9EC00DF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9019481" cy="12193588"/>
          </a:xfrm>
        </p:spPr>
      </p:pic>
    </p:spTree>
    <p:extLst>
      <p:ext uri="{BB962C8B-B14F-4D97-AF65-F5344CB8AC3E}">
        <p14:creationId xmlns:p14="http://schemas.microsoft.com/office/powerpoint/2010/main" val="1480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2D841F-E49C-3360-C681-0AEBD16A7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</p:spPr>
      </p:pic>
    </p:spTree>
    <p:extLst>
      <p:ext uri="{BB962C8B-B14F-4D97-AF65-F5344CB8AC3E}">
        <p14:creationId xmlns:p14="http://schemas.microsoft.com/office/powerpoint/2010/main" val="14503931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FF5499-BF5B-B1DA-2C72-A08DB703C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9019481" cy="12193588"/>
          </a:xfrm>
        </p:spPr>
      </p:pic>
    </p:spTree>
    <p:extLst>
      <p:ext uri="{BB962C8B-B14F-4D97-AF65-F5344CB8AC3E}">
        <p14:creationId xmlns:p14="http://schemas.microsoft.com/office/powerpoint/2010/main" val="198040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5BF8E8-FE0B-FEA3-0EBF-1A9836C9B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</p:spPr>
      </p:pic>
    </p:spTree>
    <p:extLst>
      <p:ext uri="{BB962C8B-B14F-4D97-AF65-F5344CB8AC3E}">
        <p14:creationId xmlns:p14="http://schemas.microsoft.com/office/powerpoint/2010/main" val="42519167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95AC6-B1B5-41F0-2D4D-789DC8114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9019481" cy="12193588"/>
          </a:xfrm>
        </p:spPr>
      </p:pic>
    </p:spTree>
    <p:extLst>
      <p:ext uri="{BB962C8B-B14F-4D97-AF65-F5344CB8AC3E}">
        <p14:creationId xmlns:p14="http://schemas.microsoft.com/office/powerpoint/2010/main" val="3347540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F05969-C3CB-DE54-0947-1094159B4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400"/>
            <a:ext cx="39019481" cy="12193588"/>
          </a:xfrm>
        </p:spPr>
      </p:pic>
    </p:spTree>
    <p:extLst>
      <p:ext uri="{BB962C8B-B14F-4D97-AF65-F5344CB8AC3E}">
        <p14:creationId xmlns:p14="http://schemas.microsoft.com/office/powerpoint/2010/main" val="14091862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7FFB90-97D7-DEB3-BF21-E5D4132B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800"/>
            <a:ext cx="39019481" cy="12193588"/>
          </a:xfrm>
        </p:spPr>
      </p:pic>
    </p:spTree>
    <p:extLst>
      <p:ext uri="{BB962C8B-B14F-4D97-AF65-F5344CB8AC3E}">
        <p14:creationId xmlns:p14="http://schemas.microsoft.com/office/powerpoint/2010/main" val="2421523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" y="6545"/>
            <a:ext cx="39029617" cy="12187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97683-72DB-3639-3158-B4119FC80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9019481" cy="12193588"/>
          </a:xfrm>
        </p:spPr>
      </p:pic>
    </p:spTree>
    <p:extLst>
      <p:ext uri="{BB962C8B-B14F-4D97-AF65-F5344CB8AC3E}">
        <p14:creationId xmlns:p14="http://schemas.microsoft.com/office/powerpoint/2010/main" val="42342143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E70F1C-B942-2983-C4ED-52C3D3FC2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9019481" cy="12193588"/>
          </a:xfrm>
        </p:spPr>
      </p:pic>
    </p:spTree>
    <p:extLst>
      <p:ext uri="{BB962C8B-B14F-4D97-AF65-F5344CB8AC3E}">
        <p14:creationId xmlns:p14="http://schemas.microsoft.com/office/powerpoint/2010/main" val="6267047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7ED38F-5453-771A-4744-A882B7855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</p:spPr>
      </p:pic>
    </p:spTree>
    <p:extLst>
      <p:ext uri="{BB962C8B-B14F-4D97-AF65-F5344CB8AC3E}">
        <p14:creationId xmlns:p14="http://schemas.microsoft.com/office/powerpoint/2010/main" val="42673441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39016160" cy="12192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9482" cy="12193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jg1OWY0ZDViMzFhMDEwMDhmZmZmMjY5ZGZmYWYzN2U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2723</TotalTime>
  <Words>9</Words>
  <Application>Microsoft Office PowerPoint</Application>
  <PresentationFormat>自定义</PresentationFormat>
  <Paragraphs>9</Paragraphs>
  <Slides>73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73</vt:i4>
      </vt:variant>
    </vt:vector>
  </HeadingPairs>
  <TitlesOfParts>
    <vt:vector size="79" baseType="lpstr">
      <vt:lpstr>等线</vt:lpstr>
      <vt:lpstr>等线 Light</vt:lpstr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刘俊</dc:creator>
  <cp:lastModifiedBy>张小蓉</cp:lastModifiedBy>
  <cp:revision>168</cp:revision>
  <dcterms:created xsi:type="dcterms:W3CDTF">2023-12-05T01:07:00Z</dcterms:created>
  <dcterms:modified xsi:type="dcterms:W3CDTF">2024-02-29T05:13:36Z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3D7DC5BA0BAA4A518C670D63B40D7DA8_13</vt:lpwstr>
  </property>
  <property fmtid="{D5CDD505-2E9C-101B-9397-08002B2CF9AE}" pid="3" name="KSOProductBuildVer">
    <vt:lpwstr>2052-12.1.0.15990</vt:lpwstr>
  </property>
</Properties>
</file>